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notesSlides/notesSlide31.xml" ContentType="application/vnd.openxmlformats-officedocument.presentationml.notesSlide+xml"/>
  <Override PartName="/ppt/ink/ink2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3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73" r:id="rId34"/>
    <p:sldId id="445" r:id="rId35"/>
    <p:sldId id="416" r:id="rId36"/>
    <p:sldId id="456" r:id="rId37"/>
    <p:sldId id="467" r:id="rId38"/>
    <p:sldId id="469" r:id="rId39"/>
    <p:sldId id="470" r:id="rId40"/>
    <p:sldId id="472" r:id="rId41"/>
    <p:sldId id="465" r:id="rId42"/>
    <p:sldId id="368" r:id="rId43"/>
    <p:sldId id="447" r:id="rId44"/>
    <p:sldId id="371" r:id="rId45"/>
    <p:sldId id="474" r:id="rId46"/>
    <p:sldId id="288" r:id="rId47"/>
    <p:sldId id="375" r:id="rId48"/>
    <p:sldId id="353" r:id="rId49"/>
    <p:sldId id="421" r:id="rId50"/>
    <p:sldId id="422" r:id="rId51"/>
    <p:sldId id="448" r:id="rId52"/>
    <p:sldId id="355" r:id="rId53"/>
    <p:sldId id="449" r:id="rId54"/>
    <p:sldId id="376" r:id="rId55"/>
    <p:sldId id="475" r:id="rId56"/>
    <p:sldId id="450" r:id="rId57"/>
    <p:sldId id="425" r:id="rId58"/>
    <p:sldId id="451" r:id="rId59"/>
    <p:sldId id="289" r:id="rId60"/>
    <p:sldId id="453" r:id="rId61"/>
    <p:sldId id="36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U has Galilean invariance and transforms to partial waves same as V_NN.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using the </a:t>
            </a:r>
            <a:r>
              <a:rPr lang="en-US"/>
              <a:t>spectral represe </a:t>
            </a:r>
            <a:r>
              <a:rPr lang="en-US" dirty="0"/>
              <a:t>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 where…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this would be considering processes where a single-particle state of the nucleus is picked out with electron scattering, but as opposed the physics discussed earlier, this is at a lower momentum scale seen here in this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png"/><Relationship Id="rId4" Type="http://schemas.openxmlformats.org/officeDocument/2006/relationships/customXml" Target="../ink/ink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49827-B081-6749-A589-B2224C52A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739" y="365125"/>
            <a:ext cx="5380954" cy="4218870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45961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Factorization built into GCF model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 seen by flat ratio of pair momentum distributions over universal two-body wave functions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45961" cy="1200329"/>
              </a:xfrm>
              <a:prstGeom prst="rect">
                <a:avLst/>
              </a:prstGeom>
              <a:blipFill>
                <a:blip r:embed="rId5"/>
                <a:stretch>
                  <a:fillRect l="-1489" t="-3125" r="-1702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927433" y="118671"/>
            <a:ext cx="4554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4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4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QMC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r="-19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2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4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4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72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0" y="5688099"/>
            <a:ext cx="461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Caption.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562494"/>
            <a:ext cx="6005546" cy="37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4116</TotalTime>
  <Words>5084</Words>
  <Application>Microsoft Macintosh PowerPoint</Application>
  <PresentationFormat>Widescreen</PresentationFormat>
  <Paragraphs>608</Paragraphs>
  <Slides>60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Exclusive knockout reactions</vt:lpstr>
      <vt:lpstr>Exclusive knockout reactions</vt:lpstr>
      <vt:lpstr>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157</cp:revision>
  <dcterms:created xsi:type="dcterms:W3CDTF">2021-04-13T22:10:52Z</dcterms:created>
  <dcterms:modified xsi:type="dcterms:W3CDTF">2021-11-22T20:02:10Z</dcterms:modified>
</cp:coreProperties>
</file>